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6" r:id="rId2"/>
    <p:sldId id="257" r:id="rId3"/>
    <p:sldId id="258" r:id="rId4"/>
    <p:sldId id="264" r:id="rId5"/>
    <p:sldId id="259" r:id="rId6"/>
    <p:sldId id="265" r:id="rId7"/>
    <p:sldId id="260" r:id="rId8"/>
    <p:sldId id="266" r:id="rId9"/>
    <p:sldId id="262" r:id="rId10"/>
    <p:sldId id="267" r:id="rId11"/>
    <p:sldId id="263" r:id="rId12"/>
    <p:sldId id="268" r:id="rId13"/>
    <p:sldId id="261" r:id="rId14"/>
  </p:sldIdLst>
  <p:sldSz cx="21677313" cy="12193588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思源黑体 CN Bold" panose="020B0800000000000000" pitchFamily="34" charset="-122"/>
      <p:bold r:id="rId2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69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9664" y="1995572"/>
            <a:ext cx="16257985" cy="4245175"/>
          </a:xfrm>
        </p:spPr>
        <p:txBody>
          <a:bodyPr anchor="b"/>
          <a:lstStyle>
            <a:lvl1pPr algn="ctr">
              <a:defRPr sz="1066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9664" y="6404457"/>
            <a:ext cx="16257985" cy="2943960"/>
          </a:xfrm>
        </p:spPr>
        <p:txBody>
          <a:bodyPr/>
          <a:lstStyle>
            <a:lvl1pPr marL="0" indent="0" algn="ctr">
              <a:buNone/>
              <a:defRPr sz="4267"/>
            </a:lvl1pPr>
            <a:lvl2pPr marL="812902" indent="0" algn="ctr">
              <a:buNone/>
              <a:defRPr sz="3556"/>
            </a:lvl2pPr>
            <a:lvl3pPr marL="1625803" indent="0" algn="ctr">
              <a:buNone/>
              <a:defRPr sz="3200"/>
            </a:lvl3pPr>
            <a:lvl4pPr marL="2438705" indent="0" algn="ctr">
              <a:buNone/>
              <a:defRPr sz="2845"/>
            </a:lvl4pPr>
            <a:lvl5pPr marL="3251606" indent="0" algn="ctr">
              <a:buNone/>
              <a:defRPr sz="2845"/>
            </a:lvl5pPr>
            <a:lvl6pPr marL="4064508" indent="0" algn="ctr">
              <a:buNone/>
              <a:defRPr sz="2845"/>
            </a:lvl6pPr>
            <a:lvl7pPr marL="4877410" indent="0" algn="ctr">
              <a:buNone/>
              <a:defRPr sz="2845"/>
            </a:lvl7pPr>
            <a:lvl8pPr marL="5690311" indent="0" algn="ctr">
              <a:buNone/>
              <a:defRPr sz="2845"/>
            </a:lvl8pPr>
            <a:lvl9pPr marL="6503213" indent="0" algn="ctr">
              <a:buNone/>
              <a:defRPr sz="2845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4A21A-7161-4AB6-91DD-069B27F1D815}" type="datetimeFigureOut">
              <a:rPr lang="zh-CN" altLang="en-US" smtClean="0"/>
              <a:t>2020-02-10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0C8EC-63CD-4FBE-92A0-E13CE24010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1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4A21A-7161-4AB6-91DD-069B27F1D815}" type="datetimeFigureOut">
              <a:rPr lang="zh-CN" altLang="en-US" smtClean="0"/>
              <a:t>2020-02-10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0C8EC-63CD-4FBE-92A0-E13CE24010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126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512827" y="649196"/>
            <a:ext cx="4674171" cy="1033350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90315" y="649196"/>
            <a:ext cx="13751545" cy="1033350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4A21A-7161-4AB6-91DD-069B27F1D815}" type="datetimeFigureOut">
              <a:rPr lang="zh-CN" altLang="en-US" smtClean="0"/>
              <a:t>2020-02-10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0C8EC-63CD-4FBE-92A0-E13CE24010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703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4A21A-7161-4AB6-91DD-069B27F1D815}" type="datetimeFigureOut">
              <a:rPr lang="zh-CN" altLang="en-US" smtClean="0"/>
              <a:t>2020-02-10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0C8EC-63CD-4FBE-92A0-E13CE24010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186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9025" y="3039931"/>
            <a:ext cx="18696682" cy="5072193"/>
          </a:xfrm>
        </p:spPr>
        <p:txBody>
          <a:bodyPr anchor="b"/>
          <a:lstStyle>
            <a:lvl1pPr>
              <a:defRPr sz="1066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9025" y="8160109"/>
            <a:ext cx="18696682" cy="2667346"/>
          </a:xfrm>
        </p:spPr>
        <p:txBody>
          <a:bodyPr/>
          <a:lstStyle>
            <a:lvl1pPr marL="0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1pPr>
            <a:lvl2pPr marL="812902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2pPr>
            <a:lvl3pPr marL="162580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438705" indent="0">
              <a:buNone/>
              <a:defRPr sz="2845">
                <a:solidFill>
                  <a:schemeClr val="tx1">
                    <a:tint val="75000"/>
                  </a:schemeClr>
                </a:solidFill>
              </a:defRPr>
            </a:lvl4pPr>
            <a:lvl5pPr marL="3251606" indent="0">
              <a:buNone/>
              <a:defRPr sz="2845">
                <a:solidFill>
                  <a:schemeClr val="tx1">
                    <a:tint val="75000"/>
                  </a:schemeClr>
                </a:solidFill>
              </a:defRPr>
            </a:lvl5pPr>
            <a:lvl6pPr marL="4064508" indent="0">
              <a:buNone/>
              <a:defRPr sz="2845">
                <a:solidFill>
                  <a:schemeClr val="tx1">
                    <a:tint val="75000"/>
                  </a:schemeClr>
                </a:solidFill>
              </a:defRPr>
            </a:lvl6pPr>
            <a:lvl7pPr marL="4877410" indent="0">
              <a:buNone/>
              <a:defRPr sz="2845">
                <a:solidFill>
                  <a:schemeClr val="tx1">
                    <a:tint val="75000"/>
                  </a:schemeClr>
                </a:solidFill>
              </a:defRPr>
            </a:lvl7pPr>
            <a:lvl8pPr marL="5690311" indent="0">
              <a:buNone/>
              <a:defRPr sz="2845">
                <a:solidFill>
                  <a:schemeClr val="tx1">
                    <a:tint val="75000"/>
                  </a:schemeClr>
                </a:solidFill>
              </a:defRPr>
            </a:lvl8pPr>
            <a:lvl9pPr marL="6503213" indent="0">
              <a:buNone/>
              <a:defRPr sz="28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4A21A-7161-4AB6-91DD-069B27F1D815}" type="datetimeFigureOut">
              <a:rPr lang="zh-CN" altLang="en-US" smtClean="0"/>
              <a:t>2020-02-10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0C8EC-63CD-4FBE-92A0-E13CE24010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453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90315" y="3245978"/>
            <a:ext cx="9212858" cy="773672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4140" y="3245978"/>
            <a:ext cx="9212858" cy="773672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4A21A-7161-4AB6-91DD-069B27F1D815}" type="datetimeFigureOut">
              <a:rPr lang="zh-CN" altLang="en-US" smtClean="0"/>
              <a:t>2020-02-10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0C8EC-63CD-4FBE-92A0-E13CE24010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80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139" y="649197"/>
            <a:ext cx="18696682" cy="23568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3139" y="2989124"/>
            <a:ext cx="9170519" cy="146492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902" indent="0">
              <a:buNone/>
              <a:defRPr sz="3556" b="1"/>
            </a:lvl2pPr>
            <a:lvl3pPr marL="1625803" indent="0">
              <a:buNone/>
              <a:defRPr sz="3200" b="1"/>
            </a:lvl3pPr>
            <a:lvl4pPr marL="2438705" indent="0">
              <a:buNone/>
              <a:defRPr sz="2845" b="1"/>
            </a:lvl4pPr>
            <a:lvl5pPr marL="3251606" indent="0">
              <a:buNone/>
              <a:defRPr sz="2845" b="1"/>
            </a:lvl5pPr>
            <a:lvl6pPr marL="4064508" indent="0">
              <a:buNone/>
              <a:defRPr sz="2845" b="1"/>
            </a:lvl6pPr>
            <a:lvl7pPr marL="4877410" indent="0">
              <a:buNone/>
              <a:defRPr sz="2845" b="1"/>
            </a:lvl7pPr>
            <a:lvl8pPr marL="5690311" indent="0">
              <a:buNone/>
              <a:defRPr sz="2845" b="1"/>
            </a:lvl8pPr>
            <a:lvl9pPr marL="6503213" indent="0">
              <a:buNone/>
              <a:defRPr sz="284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93139" y="4454047"/>
            <a:ext cx="9170519" cy="65512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4140" y="2989124"/>
            <a:ext cx="9215681" cy="146492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902" indent="0">
              <a:buNone/>
              <a:defRPr sz="3556" b="1"/>
            </a:lvl2pPr>
            <a:lvl3pPr marL="1625803" indent="0">
              <a:buNone/>
              <a:defRPr sz="3200" b="1"/>
            </a:lvl3pPr>
            <a:lvl4pPr marL="2438705" indent="0">
              <a:buNone/>
              <a:defRPr sz="2845" b="1"/>
            </a:lvl4pPr>
            <a:lvl5pPr marL="3251606" indent="0">
              <a:buNone/>
              <a:defRPr sz="2845" b="1"/>
            </a:lvl5pPr>
            <a:lvl6pPr marL="4064508" indent="0">
              <a:buNone/>
              <a:defRPr sz="2845" b="1"/>
            </a:lvl6pPr>
            <a:lvl7pPr marL="4877410" indent="0">
              <a:buNone/>
              <a:defRPr sz="2845" b="1"/>
            </a:lvl7pPr>
            <a:lvl8pPr marL="5690311" indent="0">
              <a:buNone/>
              <a:defRPr sz="2845" b="1"/>
            </a:lvl8pPr>
            <a:lvl9pPr marL="6503213" indent="0">
              <a:buNone/>
              <a:defRPr sz="284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74140" y="4454047"/>
            <a:ext cx="9215681" cy="65512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4A21A-7161-4AB6-91DD-069B27F1D815}" type="datetimeFigureOut">
              <a:rPr lang="zh-CN" altLang="en-US" smtClean="0"/>
              <a:t>2020-02-10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0C8EC-63CD-4FBE-92A0-E13CE24010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102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4A21A-7161-4AB6-91DD-069B27F1D815}" type="datetimeFigureOut">
              <a:rPr lang="zh-CN" altLang="en-US" smtClean="0"/>
              <a:t>2020-02-10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0C8EC-63CD-4FBE-92A0-E13CE24010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92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4A21A-7161-4AB6-91DD-069B27F1D815}" type="datetimeFigureOut">
              <a:rPr lang="zh-CN" altLang="en-US" smtClean="0"/>
              <a:t>2020-02-10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0C8EC-63CD-4FBE-92A0-E13CE24010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218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140" y="812906"/>
            <a:ext cx="6991497" cy="2845171"/>
          </a:xfrm>
        </p:spPr>
        <p:txBody>
          <a:bodyPr anchor="b"/>
          <a:lstStyle>
            <a:lvl1pPr>
              <a:defRPr sz="569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15681" y="1755652"/>
            <a:ext cx="10974140" cy="8665351"/>
          </a:xfrm>
        </p:spPr>
        <p:txBody>
          <a:bodyPr/>
          <a:lstStyle>
            <a:lvl1pPr>
              <a:defRPr sz="5690"/>
            </a:lvl1pPr>
            <a:lvl2pPr>
              <a:defRPr sz="4978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93140" y="3658076"/>
            <a:ext cx="6991497" cy="6777039"/>
          </a:xfrm>
        </p:spPr>
        <p:txBody>
          <a:bodyPr/>
          <a:lstStyle>
            <a:lvl1pPr marL="0" indent="0">
              <a:buNone/>
              <a:defRPr sz="2845"/>
            </a:lvl1pPr>
            <a:lvl2pPr marL="812902" indent="0">
              <a:buNone/>
              <a:defRPr sz="2489"/>
            </a:lvl2pPr>
            <a:lvl3pPr marL="1625803" indent="0">
              <a:buNone/>
              <a:defRPr sz="2134"/>
            </a:lvl3pPr>
            <a:lvl4pPr marL="2438705" indent="0">
              <a:buNone/>
              <a:defRPr sz="1778"/>
            </a:lvl4pPr>
            <a:lvl5pPr marL="3251606" indent="0">
              <a:buNone/>
              <a:defRPr sz="1778"/>
            </a:lvl5pPr>
            <a:lvl6pPr marL="4064508" indent="0">
              <a:buNone/>
              <a:defRPr sz="1778"/>
            </a:lvl6pPr>
            <a:lvl7pPr marL="4877410" indent="0">
              <a:buNone/>
              <a:defRPr sz="1778"/>
            </a:lvl7pPr>
            <a:lvl8pPr marL="5690311" indent="0">
              <a:buNone/>
              <a:defRPr sz="1778"/>
            </a:lvl8pPr>
            <a:lvl9pPr marL="6503213" indent="0">
              <a:buNone/>
              <a:defRPr sz="177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4A21A-7161-4AB6-91DD-069B27F1D815}" type="datetimeFigureOut">
              <a:rPr lang="zh-CN" altLang="en-US" smtClean="0"/>
              <a:t>2020-02-10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0C8EC-63CD-4FBE-92A0-E13CE24010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692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140" y="812906"/>
            <a:ext cx="6991497" cy="2845171"/>
          </a:xfrm>
        </p:spPr>
        <p:txBody>
          <a:bodyPr anchor="b"/>
          <a:lstStyle>
            <a:lvl1pPr>
              <a:defRPr sz="569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15681" y="1755652"/>
            <a:ext cx="10974140" cy="8665351"/>
          </a:xfrm>
        </p:spPr>
        <p:txBody>
          <a:bodyPr anchor="t"/>
          <a:lstStyle>
            <a:lvl1pPr marL="0" indent="0">
              <a:buNone/>
              <a:defRPr sz="5690"/>
            </a:lvl1pPr>
            <a:lvl2pPr marL="812902" indent="0">
              <a:buNone/>
              <a:defRPr sz="4978"/>
            </a:lvl2pPr>
            <a:lvl3pPr marL="1625803" indent="0">
              <a:buNone/>
              <a:defRPr sz="4267"/>
            </a:lvl3pPr>
            <a:lvl4pPr marL="2438705" indent="0">
              <a:buNone/>
              <a:defRPr sz="3556"/>
            </a:lvl4pPr>
            <a:lvl5pPr marL="3251606" indent="0">
              <a:buNone/>
              <a:defRPr sz="3556"/>
            </a:lvl5pPr>
            <a:lvl6pPr marL="4064508" indent="0">
              <a:buNone/>
              <a:defRPr sz="3556"/>
            </a:lvl6pPr>
            <a:lvl7pPr marL="4877410" indent="0">
              <a:buNone/>
              <a:defRPr sz="3556"/>
            </a:lvl7pPr>
            <a:lvl8pPr marL="5690311" indent="0">
              <a:buNone/>
              <a:defRPr sz="3556"/>
            </a:lvl8pPr>
            <a:lvl9pPr marL="6503213" indent="0">
              <a:buNone/>
              <a:defRPr sz="3556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93140" y="3658076"/>
            <a:ext cx="6991497" cy="6777039"/>
          </a:xfrm>
        </p:spPr>
        <p:txBody>
          <a:bodyPr/>
          <a:lstStyle>
            <a:lvl1pPr marL="0" indent="0">
              <a:buNone/>
              <a:defRPr sz="2845"/>
            </a:lvl1pPr>
            <a:lvl2pPr marL="812902" indent="0">
              <a:buNone/>
              <a:defRPr sz="2489"/>
            </a:lvl2pPr>
            <a:lvl3pPr marL="1625803" indent="0">
              <a:buNone/>
              <a:defRPr sz="2134"/>
            </a:lvl3pPr>
            <a:lvl4pPr marL="2438705" indent="0">
              <a:buNone/>
              <a:defRPr sz="1778"/>
            </a:lvl4pPr>
            <a:lvl5pPr marL="3251606" indent="0">
              <a:buNone/>
              <a:defRPr sz="1778"/>
            </a:lvl5pPr>
            <a:lvl6pPr marL="4064508" indent="0">
              <a:buNone/>
              <a:defRPr sz="1778"/>
            </a:lvl6pPr>
            <a:lvl7pPr marL="4877410" indent="0">
              <a:buNone/>
              <a:defRPr sz="1778"/>
            </a:lvl7pPr>
            <a:lvl8pPr marL="5690311" indent="0">
              <a:buNone/>
              <a:defRPr sz="1778"/>
            </a:lvl8pPr>
            <a:lvl9pPr marL="6503213" indent="0">
              <a:buNone/>
              <a:defRPr sz="177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4A21A-7161-4AB6-91DD-069B27F1D815}" type="datetimeFigureOut">
              <a:rPr lang="zh-CN" altLang="en-US" smtClean="0"/>
              <a:t>2020-02-10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0C8EC-63CD-4FBE-92A0-E13CE24010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470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90316" y="649197"/>
            <a:ext cx="18696682" cy="2356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0316" y="3245978"/>
            <a:ext cx="18696682" cy="7736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90315" y="11301650"/>
            <a:ext cx="4877395" cy="649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4A21A-7161-4AB6-91DD-069B27F1D815}" type="datetimeFigureOut">
              <a:rPr lang="zh-CN" altLang="en-US" smtClean="0"/>
              <a:t>2020-02-10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80610" y="11301650"/>
            <a:ext cx="7316093" cy="649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309603" y="11301650"/>
            <a:ext cx="4877395" cy="649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0C8EC-63CD-4FBE-92A0-E13CE24010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586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625803" rtl="0" eaLnBrk="1" latinLnBrk="0" hangingPunct="1">
        <a:lnSpc>
          <a:spcPct val="90000"/>
        </a:lnSpc>
        <a:spcBef>
          <a:spcPct val="0"/>
        </a:spcBef>
        <a:buNone/>
        <a:defRPr sz="78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451" indent="-406451" algn="l" defTabSz="1625803" rtl="0" eaLnBrk="1" latinLnBrk="0" hangingPunct="1">
        <a:lnSpc>
          <a:spcPct val="90000"/>
        </a:lnSpc>
        <a:spcBef>
          <a:spcPts val="1778"/>
        </a:spcBef>
        <a:buFont typeface="Arial" panose="020B0604020202020204" pitchFamily="34" charset="0"/>
        <a:buChar char="•"/>
        <a:defRPr sz="4978" kern="1200">
          <a:solidFill>
            <a:schemeClr val="tx1"/>
          </a:solidFill>
          <a:latin typeface="+mn-lt"/>
          <a:ea typeface="+mn-ea"/>
          <a:cs typeface="+mn-cs"/>
        </a:defRPr>
      </a:lvl1pPr>
      <a:lvl2pPr marL="1219352" indent="-406451" algn="l" defTabSz="1625803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2pPr>
      <a:lvl3pPr marL="2032254" indent="-406451" algn="l" defTabSz="1625803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3pPr>
      <a:lvl4pPr marL="2845156" indent="-406451" algn="l" defTabSz="1625803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658057" indent="-406451" algn="l" defTabSz="1625803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470959" indent="-406451" algn="l" defTabSz="1625803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5283860" indent="-406451" algn="l" defTabSz="1625803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6096762" indent="-406451" algn="l" defTabSz="1625803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909664" indent="-406451" algn="l" defTabSz="1625803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80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902" algn="l" defTabSz="162580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803" algn="l" defTabSz="162580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705" algn="l" defTabSz="162580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606" algn="l" defTabSz="162580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4508" algn="l" defTabSz="162580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7410" algn="l" defTabSz="162580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90311" algn="l" defTabSz="162580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3213" algn="l" defTabSz="162580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6826F3F-2395-41BA-9450-3A73A7BDE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" y="0"/>
            <a:ext cx="21676810" cy="12193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DD8244A-486D-4AAF-B38E-68BE98C2E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" y="0"/>
            <a:ext cx="21677490" cy="1219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29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A1E19CFA-90F1-46D5-805D-0C44C206F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" y="0"/>
            <a:ext cx="21677490" cy="1219358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155190" y="4153536"/>
            <a:ext cx="875665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安徽省阜阳市太和县   赵    权              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170430" y="4918711"/>
            <a:ext cx="875665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安徽省池州市东至县   邵明煜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186305" y="5684521"/>
            <a:ext cx="875665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安徽省天长市                梅兰勇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154555" y="6466841"/>
            <a:ext cx="875665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安徽省亳州市蒙城县   王    辉                  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153920" y="7232651"/>
            <a:ext cx="875665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安徽省六安市                李凯齐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169160" y="8014336"/>
            <a:ext cx="875665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安徽省淮南市                史传德                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152650" y="8779511"/>
            <a:ext cx="875665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安徽省六安市霍邱县   陈    磊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1350625" y="4918711"/>
            <a:ext cx="875665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江苏省高邮市            黄     涛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1326496" y="5675273"/>
            <a:ext cx="92208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江苏省张家港市        王     波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1332845" y="6450331"/>
            <a:ext cx="875665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江苏省宜兴市            肖     飞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1347450" y="7216141"/>
            <a:ext cx="875665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浙江省金华市            兰鑫魏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1326495" y="8015606"/>
            <a:ext cx="875665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浙江省东阳市            马    武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9360AD7-A5E6-4605-ABF7-00BA841C5343}"/>
              </a:ext>
            </a:extLst>
          </p:cNvPr>
          <p:cNvSpPr txBox="1"/>
          <p:nvPr/>
        </p:nvSpPr>
        <p:spPr>
          <a:xfrm>
            <a:off x="11359754" y="4177984"/>
            <a:ext cx="875665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安徽省铜陵市            付文俊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4" grpId="0"/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B6D9BF8-2972-45E9-A8BB-50566D9D1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" y="0"/>
            <a:ext cx="21677490" cy="1219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73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548B9CB-3F06-458D-A298-0629604AA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" y="0"/>
            <a:ext cx="21676810" cy="12193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5F1A397-DAB9-4FA4-A23A-FE2A46533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" y="0"/>
            <a:ext cx="21677490" cy="12193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7225C724-B309-492F-9CBF-580A952DC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" y="0"/>
            <a:ext cx="21677490" cy="1219358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626392" y="4430590"/>
            <a:ext cx="869661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河南商丘 市民权县         杨德礼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610420" y="5466716"/>
            <a:ext cx="860107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河南省周口市郸城县     景德玉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609785" y="6409691"/>
            <a:ext cx="878649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河南省叶县                       李国本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609149" y="7415531"/>
            <a:ext cx="850011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山西省临汾市                  陈凯飞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609149" y="8404861"/>
            <a:ext cx="921893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山西省永济市                  刘    伟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1395769" y="4429125"/>
            <a:ext cx="86093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山西省吕梁市柳林县     郝建荣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1395134" y="5434330"/>
            <a:ext cx="86093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山西省阳泉市                  田    伟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1393864" y="6439536"/>
            <a:ext cx="911606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陕西榆林市靖边县         苏    波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1392594" y="7412991"/>
            <a:ext cx="9433214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新疆克拉玛依                  鞠清杰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/>
      <p:bldP spid="4" grpId="0"/>
      <p:bldP spid="6" grpId="0"/>
      <p:bldP spid="7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AEF5116-442F-4661-9573-E0E34F399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" y="0"/>
            <a:ext cx="21677490" cy="1219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27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6AE1259F-2F38-49FA-A026-1A6E0DE26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" y="0"/>
            <a:ext cx="21677490" cy="1219358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362711" y="4189096"/>
            <a:ext cx="58502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黑龙江省抚远县     赵红全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362076" y="4779010"/>
            <a:ext cx="5944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黑龙江省甘南市     谢兵兵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377316" y="5369561"/>
            <a:ext cx="59442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黑龙江省大庆市     李景双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377316" y="5944236"/>
            <a:ext cx="59442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吉林省柳河县         辛洪国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360806" y="6534786"/>
            <a:ext cx="59442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吉林省长春九台区 关晓春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360171" y="7108826"/>
            <a:ext cx="59442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吉林省通化市          孙洪强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374776" y="7698741"/>
            <a:ext cx="59289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内蒙乌兰浩特市     金淑婷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374141" y="8273416"/>
            <a:ext cx="59289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内蒙大杨树镇          孔祥飞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357631" y="8847456"/>
            <a:ext cx="59289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内蒙奈曼旗              姜玉芳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792086" y="4184016"/>
            <a:ext cx="59289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内蒙阿鲁科尔沁旗 王海澎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807961" y="4758056"/>
            <a:ext cx="59289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内蒙古鄂尔多斯市 王    飞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7807961" y="5363846"/>
            <a:ext cx="59289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内蒙古呼和浩特市 庞利兵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792086" y="5969636"/>
            <a:ext cx="59289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辽宁省凤城市          徐    瑞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7776211" y="6543676"/>
            <a:ext cx="59289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辽宁省锦州市          刘振生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7775576" y="7133591"/>
            <a:ext cx="59289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辽宁省阜新市          么树彬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806691" y="7708266"/>
            <a:ext cx="59289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天津宁河区              宋立洋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7790816" y="8282306"/>
            <a:ext cx="59289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河北省唐山市滦县 贾    帅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7790181" y="8872221"/>
            <a:ext cx="59289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河北保定市              杨雪英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14113510" y="4192906"/>
            <a:ext cx="65036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河北保定市高碑店    方兴旺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14097635" y="4751071"/>
            <a:ext cx="65036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河北廊坊市大城县    孙建明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14097635" y="5341621"/>
            <a:ext cx="67271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河北廊坊市霸州         马美敬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14097635" y="5932171"/>
            <a:ext cx="65036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河北邯郸市涉县         石禄昌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14097635" y="6522086"/>
            <a:ext cx="65036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河北保定市涿州市     张长福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14097635" y="7120783"/>
            <a:ext cx="65036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河北邯郸市成安县     孔海超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F55AB23-2671-46EE-BEA7-1E3E650F9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" y="0"/>
            <a:ext cx="21677490" cy="1219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40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D44448B2-440B-4A01-B058-8862F0858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" y="0"/>
            <a:ext cx="21677490" cy="12193588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1387475" y="4219575"/>
            <a:ext cx="6503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广西省百色市德保县    黄崇生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418590" y="4873625"/>
            <a:ext cx="6503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广西省桂林市灵川县    蒋海波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370330" y="5527675"/>
            <a:ext cx="6503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广西省钦州市灵山县    黄积辉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69695" y="6181090"/>
            <a:ext cx="6503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广西省钦州市                 吴家贵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384935" y="6819265"/>
            <a:ext cx="6503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广西省柳州市                 吴春苗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383665" y="7457440"/>
            <a:ext cx="6503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广西省防城港东兴市    陈学斌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383030" y="8111490"/>
            <a:ext cx="6503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广西省贺州市                 唐小平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383030" y="8749665"/>
            <a:ext cx="6503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广西省南宁上林县        王志伟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785100" y="4198620"/>
            <a:ext cx="6503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广西桂林市恭城县         陆永显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784465" y="4852670"/>
            <a:ext cx="6503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广东省东莞市                  王宁波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783830" y="5522595"/>
            <a:ext cx="6503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广东省佛山三水区         周练军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783195" y="6176645"/>
            <a:ext cx="6503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广东省广州市白云区    丘苑辉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782560" y="6814820"/>
            <a:ext cx="6503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广东省吴川市                 邓朝杰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7781925" y="7469505"/>
            <a:ext cx="6503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湖南省双牌县                 蒋     晨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797165" y="8123555"/>
            <a:ext cx="6503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湖南省邵东县                 李碧容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4225270" y="4195445"/>
            <a:ext cx="6503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福建省龙岩市长汀县    赖星阳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14211300" y="4877435"/>
            <a:ext cx="6503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福建省泉州市安溪县    吴建文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4226540" y="5546725"/>
            <a:ext cx="6503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福建省南平市邵武市    陈     俊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14226540" y="6184900"/>
            <a:ext cx="6503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福建省三明市                 郑昌裕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4225905" y="6823075"/>
            <a:ext cx="6503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江西省南昌市                 余     斌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4225270" y="7492365"/>
            <a:ext cx="6503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江西省吉安市永丰县    高小洪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7797165" y="8746490"/>
            <a:ext cx="6503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湖南怀化会同县             王定坤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2494C84-E528-4DD9-879E-8DCF1758A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" y="0"/>
            <a:ext cx="21677490" cy="1219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94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5410C9F6-DA21-4511-96AD-00AC14A17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" y="0"/>
            <a:ext cx="21677490" cy="1219358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160906" y="4141471"/>
            <a:ext cx="888428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贵州省安顺市普定县    张屏刚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159635" y="4907281"/>
            <a:ext cx="885190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贵州省铜仁市                 李国文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174876" y="5672456"/>
            <a:ext cx="888428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贵州省遵义市湄潭县    彭万进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142491" y="6485891"/>
            <a:ext cx="881951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重庆市江津区                 唐     颖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172971" y="7235826"/>
            <a:ext cx="864425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重庆市武隆区                 何     莉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156460" y="8017511"/>
            <a:ext cx="875665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重庆市石柱县                 秦德华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171700" y="8783321"/>
            <a:ext cx="875665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重庆市潼南县                 陈红彬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1261090" y="4141471"/>
            <a:ext cx="875665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云南省昭通市                戚顺鹏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1308080" y="4907281"/>
            <a:ext cx="875665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云南省曲靖市富源县   魏木增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1275695" y="5673091"/>
            <a:ext cx="875665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云南省蒙自市                吴浩南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1291570" y="6470651"/>
            <a:ext cx="875665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四川省自贡市                余大友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1275060" y="7235826"/>
            <a:ext cx="875665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四川省遂宁市                杨     建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1275060" y="8017511"/>
            <a:ext cx="875665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湖北省麻城市                何志峰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4" grpId="0"/>
      <p:bldP spid="7" grpId="0"/>
      <p:bldP spid="8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203</TotalTime>
  <Words>499</Words>
  <Application>Microsoft Office PowerPoint</Application>
  <PresentationFormat>自定义</PresentationFormat>
  <Paragraphs>81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18" baseType="lpstr">
      <vt:lpstr>Calibri</vt:lpstr>
      <vt:lpstr>Calibri Light</vt:lpstr>
      <vt:lpstr>思源黑体 CN Bold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道驰 曲</dc:creator>
  <cp:lastModifiedBy>道驰 曲</cp:lastModifiedBy>
  <cp:revision>31</cp:revision>
  <dcterms:created xsi:type="dcterms:W3CDTF">2020-01-04T00:42:00Z</dcterms:created>
  <dcterms:modified xsi:type="dcterms:W3CDTF">2020-02-10T06:42:43Z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2052-11.1.0.9305</vt:lpwstr>
  </property>
</Properties>
</file>